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12" roundtripDataSignature="AMtx7mggRRcTFIL2O8G+RlDWSnoQBJWD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12" Type="http://customschemas.google.com/relationships/presentationmetadata" Target="meta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4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i="0" lang="en" sz="4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0" lang="en" sz="4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Peace</a:t>
            </a:r>
            <a:endParaRPr b="1" i="0" sz="4800" u="none" cap="none" strike="noStrike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Attributed to Mohandas K. Gandhi</a:t>
            </a:r>
            <a:endParaRPr b="1" i="0" sz="2400" u="none" cap="none" strike="noStrike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Ana Hernández</a:t>
            </a:r>
            <a:endParaRPr b="1" i="0" sz="2400" u="none" cap="none" strike="noStrike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"/>
          <p:cNvSpPr txBox="1"/>
          <p:nvPr/>
        </p:nvSpPr>
        <p:spPr>
          <a:xfrm>
            <a:off x="339300" y="705450"/>
            <a:ext cx="8804700" cy="40523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Voice 1</a:t>
            </a:r>
            <a:r>
              <a:rPr b="1" i="0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Peace.</a:t>
            </a:r>
            <a:endParaRPr b="1" i="0" sz="2800" u="none" cap="none" strike="noStrike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Voice 2</a:t>
            </a:r>
            <a:r>
              <a:rPr b="1" i="0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Be the peace you wish to see</a:t>
            </a:r>
            <a:br>
              <a:rPr b="1" i="0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0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in the world.</a:t>
            </a:r>
            <a:endParaRPr b="1" i="0" sz="2800" u="none" cap="none" strike="noStrike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Voice 3</a:t>
            </a:r>
            <a:r>
              <a:rPr b="1" i="0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Om shanti.</a:t>
            </a:r>
            <a:endParaRPr b="1" i="0" sz="2800" u="none" cap="none" strike="noStrike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Voice 4</a:t>
            </a:r>
            <a:r>
              <a:rPr b="1" i="0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In our hands, peace; on our lips, peace;</a:t>
            </a:r>
            <a:br>
              <a:rPr b="1" i="0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0" lang="en" sz="2800" u="none" cap="none" strike="noStrike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In our lives, peace; be peace.</a:t>
            </a:r>
            <a:endParaRPr b="1" i="0" sz="2800" u="none" cap="none" strike="noStrike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